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876" r:id="rId2"/>
  </p:sldMasterIdLst>
  <p:notesMasterIdLst>
    <p:notesMasterId r:id="rId35"/>
  </p:notesMasterIdLst>
  <p:handoutMasterIdLst>
    <p:handoutMasterId r:id="rId36"/>
  </p:handoutMasterIdLst>
  <p:sldIdLst>
    <p:sldId id="328" r:id="rId3"/>
    <p:sldId id="260" r:id="rId4"/>
    <p:sldId id="257" r:id="rId5"/>
    <p:sldId id="258" r:id="rId6"/>
    <p:sldId id="289" r:id="rId7"/>
    <p:sldId id="288" r:id="rId8"/>
    <p:sldId id="302" r:id="rId9"/>
    <p:sldId id="291" r:id="rId10"/>
    <p:sldId id="292" r:id="rId11"/>
    <p:sldId id="305" r:id="rId12"/>
    <p:sldId id="304" r:id="rId13"/>
    <p:sldId id="303" r:id="rId14"/>
    <p:sldId id="290" r:id="rId15"/>
    <p:sldId id="312" r:id="rId16"/>
    <p:sldId id="294" r:id="rId17"/>
    <p:sldId id="329" r:id="rId18"/>
    <p:sldId id="314" r:id="rId19"/>
    <p:sldId id="318" r:id="rId20"/>
    <p:sldId id="317" r:id="rId21"/>
    <p:sldId id="296" r:id="rId22"/>
    <p:sldId id="319" r:id="rId23"/>
    <p:sldId id="320" r:id="rId24"/>
    <p:sldId id="261" r:id="rId25"/>
    <p:sldId id="267" r:id="rId26"/>
    <p:sldId id="311" r:id="rId27"/>
    <p:sldId id="307" r:id="rId28"/>
    <p:sldId id="287" r:id="rId29"/>
    <p:sldId id="309" r:id="rId30"/>
    <p:sldId id="299" r:id="rId31"/>
    <p:sldId id="326" r:id="rId32"/>
    <p:sldId id="327" r:id="rId33"/>
    <p:sldId id="259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A28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34" autoAdjust="0"/>
    <p:restoredTop sz="95642" autoAdjust="0"/>
  </p:normalViewPr>
  <p:slideViewPr>
    <p:cSldViewPr snapToGrid="0">
      <p:cViewPr varScale="1">
        <p:scale>
          <a:sx n="59" d="100"/>
          <a:sy n="59" d="100"/>
        </p:scale>
        <p:origin x="153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389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F73C69-88ED-4CED-825F-2F1E9146CEB0}" type="datetimeFigureOut">
              <a:rPr lang="en-US" smtClean="0"/>
              <a:t>10/19/2023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BD40A8-0AC2-42F2-9988-A28E5E535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6104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D95EC4-60A6-474D-8543-CC37DFFC5369}" type="datetimeFigureOut">
              <a:rPr lang="en-ZA" smtClean="0"/>
              <a:t>2023/10/19</a:t>
            </a:fld>
            <a:endParaRPr lang="en-Z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524F5F-B203-409B-8E24-D89656637AD1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280534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524F5F-B203-409B-8E24-D89656637AD1}" type="slidenum">
              <a:rPr lang="en-ZA" smtClean="0"/>
              <a:t>1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0045844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524F5F-B203-409B-8E24-D89656637AD1}" type="slidenum">
              <a:rPr lang="en-ZA" smtClean="0"/>
              <a:t>10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033692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524F5F-B203-409B-8E24-D89656637AD1}" type="slidenum">
              <a:rPr lang="en-ZA" smtClean="0"/>
              <a:t>11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6499386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524F5F-B203-409B-8E24-D89656637AD1}" type="slidenum">
              <a:rPr lang="en-ZA" smtClean="0"/>
              <a:t>12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0788952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524F5F-B203-409B-8E24-D89656637AD1}" type="slidenum">
              <a:rPr lang="en-ZA" smtClean="0"/>
              <a:t>13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3480505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524F5F-B203-409B-8E24-D89656637AD1}" type="slidenum">
              <a:rPr lang="en-ZA" smtClean="0"/>
              <a:t>14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7936765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524F5F-B203-409B-8E24-D89656637AD1}" type="slidenum">
              <a:rPr lang="en-ZA" smtClean="0"/>
              <a:t>15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4188319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524F5F-B203-409B-8E24-D89656637AD1}" type="slidenum">
              <a:rPr lang="en-ZA" smtClean="0"/>
              <a:t>16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7028291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524F5F-B203-409B-8E24-D89656637AD1}" type="slidenum">
              <a:rPr lang="en-ZA" smtClean="0"/>
              <a:t>17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6929027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524F5F-B203-409B-8E24-D89656637AD1}" type="slidenum">
              <a:rPr lang="en-ZA" smtClean="0"/>
              <a:t>18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2758780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524F5F-B203-409B-8E24-D89656637AD1}" type="slidenum">
              <a:rPr lang="en-ZA" smtClean="0"/>
              <a:t>19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7547375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524F5F-B203-409B-8E24-D89656637AD1}" type="slidenum">
              <a:rPr lang="en-ZA" smtClean="0"/>
              <a:t>2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1868668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524F5F-B203-409B-8E24-D89656637AD1}" type="slidenum">
              <a:rPr lang="en-ZA" smtClean="0"/>
              <a:t>20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7012609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524F5F-B203-409B-8E24-D89656637AD1}" type="slidenum">
              <a:rPr lang="en-ZA" smtClean="0"/>
              <a:t>21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52247850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524F5F-B203-409B-8E24-D89656637AD1}" type="slidenum">
              <a:rPr lang="en-ZA" smtClean="0"/>
              <a:t>22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0610883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524F5F-B203-409B-8E24-D89656637AD1}" type="slidenum">
              <a:rPr lang="en-ZA" smtClean="0"/>
              <a:t>23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23064068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524F5F-B203-409B-8E24-D89656637AD1}" type="slidenum">
              <a:rPr lang="en-ZA" smtClean="0"/>
              <a:t>24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01837848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524F5F-B203-409B-8E24-D89656637AD1}" type="slidenum">
              <a:rPr lang="en-ZA" smtClean="0"/>
              <a:t>25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1139704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524F5F-B203-409B-8E24-D89656637AD1}" type="slidenum">
              <a:rPr lang="en-ZA" smtClean="0"/>
              <a:t>26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19543808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524F5F-B203-409B-8E24-D89656637AD1}" type="slidenum">
              <a:rPr lang="en-ZA" smtClean="0"/>
              <a:t>27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6960609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524F5F-B203-409B-8E24-D89656637AD1}" type="slidenum">
              <a:rPr lang="en-ZA" smtClean="0"/>
              <a:t>28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57402101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524F5F-B203-409B-8E24-D89656637AD1}" type="slidenum">
              <a:rPr lang="en-ZA" smtClean="0"/>
              <a:t>29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829173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524F5F-B203-409B-8E24-D89656637AD1}" type="slidenum">
              <a:rPr lang="en-ZA" smtClean="0"/>
              <a:t>3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94588104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524F5F-B203-409B-8E24-D89656637AD1}" type="slidenum">
              <a:rPr lang="en-ZA" smtClean="0"/>
              <a:t>30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2840801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524F5F-B203-409B-8E24-D89656637AD1}" type="slidenum">
              <a:rPr lang="en-ZA" smtClean="0"/>
              <a:t>31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89306312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524F5F-B203-409B-8E24-D89656637AD1}" type="slidenum">
              <a:rPr lang="en-ZA" smtClean="0"/>
              <a:t>32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3556052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524F5F-B203-409B-8E24-D89656637AD1}" type="slidenum">
              <a:rPr lang="en-ZA" smtClean="0"/>
              <a:t>4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0153830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524F5F-B203-409B-8E24-D89656637AD1}" type="slidenum">
              <a:rPr lang="en-ZA" smtClean="0"/>
              <a:t>5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4909109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524F5F-B203-409B-8E24-D89656637AD1}" type="slidenum">
              <a:rPr lang="en-ZA" smtClean="0"/>
              <a:t>6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5776831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524F5F-B203-409B-8E24-D89656637AD1}" type="slidenum">
              <a:rPr lang="en-ZA" smtClean="0"/>
              <a:t>7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5591643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524F5F-B203-409B-8E24-D89656637AD1}" type="slidenum">
              <a:rPr lang="en-ZA" smtClean="0"/>
              <a:t>8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793393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524F5F-B203-409B-8E24-D89656637AD1}" type="slidenum">
              <a:rPr lang="en-ZA" smtClean="0"/>
              <a:t>9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440474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C2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defRPr/>
            </a:pPr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65A293F-852D-48AC-92BE-A2E7A30C4B91}" type="datetimeFigureOut">
              <a:rPr lang="en-GB" smtClean="0"/>
              <a:t>19/10/2023</a:t>
            </a:fld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8650" y="1122363"/>
            <a:ext cx="7772400" cy="1629304"/>
          </a:xfrm>
        </p:spPr>
        <p:txBody>
          <a:bodyPr anchor="b">
            <a:normAutofit/>
          </a:bodyPr>
          <a:lstStyle>
            <a:lvl1pPr algn="l">
              <a:defRPr sz="5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8650" y="4099719"/>
            <a:ext cx="6858000" cy="812800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189ACF42-42B4-4101-B410-E87D4083927F}" type="slidenum">
              <a:rPr lang="en-GB" smtClean="0"/>
              <a:t>‹#›</a:t>
            </a:fld>
            <a:endParaRPr lang="en-GB"/>
          </a:p>
        </p:txBody>
      </p:sp>
      <p:sp>
        <p:nvSpPr>
          <p:cNvPr id="8" name="Rectangle 7"/>
          <p:cNvSpPr/>
          <p:nvPr userDrawn="1"/>
        </p:nvSpPr>
        <p:spPr>
          <a:xfrm>
            <a:off x="0" y="5451475"/>
            <a:ext cx="9144000" cy="1406525"/>
          </a:xfrm>
          <a:prstGeom prst="rect">
            <a:avLst/>
          </a:prstGeom>
          <a:solidFill>
            <a:srgbClr val="4D4D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7063" y="5716588"/>
            <a:ext cx="1685925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8540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4" t="23836" r="14142" b="10719"/>
          <a:stretch>
            <a:fillRect/>
          </a:stretch>
        </p:blipFill>
        <p:spPr bwMode="auto">
          <a:xfrm>
            <a:off x="1857375" y="5803900"/>
            <a:ext cx="5437188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5622925"/>
            <a:ext cx="9144000" cy="1235075"/>
          </a:xfrm>
          <a:prstGeom prst="rect">
            <a:avLst/>
          </a:prstGeom>
          <a:solidFill>
            <a:srgbClr val="4D4D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13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23"/>
          <a:stretch>
            <a:fillRect/>
          </a:stretch>
        </p:blipFill>
        <p:spPr bwMode="auto">
          <a:xfrm>
            <a:off x="7704138" y="6138863"/>
            <a:ext cx="1087437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84" t="14761" r="17120"/>
          <a:stretch>
            <a:fillRect/>
          </a:stretch>
        </p:blipFill>
        <p:spPr bwMode="auto">
          <a:xfrm>
            <a:off x="2543175" y="5751513"/>
            <a:ext cx="4044950" cy="93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2812886" y="2559110"/>
            <a:ext cx="5860852" cy="948267"/>
          </a:xfrm>
        </p:spPr>
        <p:txBody>
          <a:bodyPr anchor="b">
            <a:normAutofit/>
          </a:bodyPr>
          <a:lstStyle>
            <a:lvl1pPr>
              <a:defRPr sz="5400" b="1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59341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4" t="23836" r="14142" b="10719"/>
          <a:stretch>
            <a:fillRect/>
          </a:stretch>
        </p:blipFill>
        <p:spPr bwMode="auto">
          <a:xfrm>
            <a:off x="1857375" y="5803900"/>
            <a:ext cx="5437188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" y="8463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ectangle 17"/>
          <p:cNvSpPr/>
          <p:nvPr userDrawn="1"/>
        </p:nvSpPr>
        <p:spPr>
          <a:xfrm>
            <a:off x="-5" y="5631388"/>
            <a:ext cx="9144000" cy="1235075"/>
          </a:xfrm>
          <a:prstGeom prst="rect">
            <a:avLst/>
          </a:prstGeom>
          <a:solidFill>
            <a:srgbClr val="4D4D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19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23"/>
          <a:stretch>
            <a:fillRect/>
          </a:stretch>
        </p:blipFill>
        <p:spPr bwMode="auto">
          <a:xfrm>
            <a:off x="7704133" y="6147326"/>
            <a:ext cx="1087437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84" t="14761" r="17120"/>
          <a:stretch>
            <a:fillRect/>
          </a:stretch>
        </p:blipFill>
        <p:spPr bwMode="auto">
          <a:xfrm>
            <a:off x="2543170" y="5759976"/>
            <a:ext cx="4044950" cy="93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773939" y="2656114"/>
            <a:ext cx="6166378" cy="917304"/>
          </a:xfrm>
        </p:spPr>
        <p:txBody>
          <a:bodyPr anchor="b">
            <a:normAutofit/>
          </a:bodyPr>
          <a:lstStyle>
            <a:lvl1pPr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title</a:t>
            </a:r>
          </a:p>
        </p:txBody>
      </p:sp>
      <p:pic>
        <p:nvPicPr>
          <p:cNvPr id="14" name="Picture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84" t="14761" r="17120"/>
          <a:stretch>
            <a:fillRect/>
          </a:stretch>
        </p:blipFill>
        <p:spPr bwMode="auto">
          <a:xfrm>
            <a:off x="2543175" y="5751513"/>
            <a:ext cx="4044950" cy="93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86824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4" t="23836" r="14142" b="10719"/>
          <a:stretch>
            <a:fillRect/>
          </a:stretch>
        </p:blipFill>
        <p:spPr bwMode="auto">
          <a:xfrm>
            <a:off x="1857375" y="5803900"/>
            <a:ext cx="5437188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84" t="14761" r="17120"/>
          <a:stretch>
            <a:fillRect/>
          </a:stretch>
        </p:blipFill>
        <p:spPr bwMode="auto">
          <a:xfrm>
            <a:off x="2543175" y="5751513"/>
            <a:ext cx="4044950" cy="93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 userDrawn="1"/>
        </p:nvSpPr>
        <p:spPr>
          <a:xfrm>
            <a:off x="0" y="5630324"/>
            <a:ext cx="9144000" cy="1235075"/>
          </a:xfrm>
          <a:prstGeom prst="rect">
            <a:avLst/>
          </a:prstGeom>
          <a:solidFill>
            <a:srgbClr val="4D4D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17" name="Picture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26" t="17453" r="27678"/>
          <a:stretch>
            <a:fillRect/>
          </a:stretch>
        </p:blipFill>
        <p:spPr bwMode="auto">
          <a:xfrm>
            <a:off x="3005138" y="5821954"/>
            <a:ext cx="3148012" cy="96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23"/>
          <a:stretch>
            <a:fillRect/>
          </a:stretch>
        </p:blipFill>
        <p:spPr bwMode="auto">
          <a:xfrm>
            <a:off x="7704138" y="6138863"/>
            <a:ext cx="1087437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itle 1"/>
          <p:cNvSpPr>
            <a:spLocks noGrp="1"/>
          </p:cNvSpPr>
          <p:nvPr>
            <p:ph type="title" hasCustomPrompt="1"/>
          </p:nvPr>
        </p:nvSpPr>
        <p:spPr>
          <a:xfrm>
            <a:off x="1994280" y="2541693"/>
            <a:ext cx="5860852" cy="948267"/>
          </a:xfrm>
        </p:spPr>
        <p:txBody>
          <a:bodyPr anchor="b">
            <a:normAutofit/>
          </a:bodyPr>
          <a:lstStyle>
            <a:lvl1pPr>
              <a:defRPr sz="5400" b="1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6130163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4" t="23836" r="14142" b="10719"/>
          <a:stretch>
            <a:fillRect/>
          </a:stretch>
        </p:blipFill>
        <p:spPr bwMode="auto">
          <a:xfrm>
            <a:off x="1857375" y="5803900"/>
            <a:ext cx="5437188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84" t="14761" r="17120"/>
          <a:stretch>
            <a:fillRect/>
          </a:stretch>
        </p:blipFill>
        <p:spPr bwMode="auto">
          <a:xfrm>
            <a:off x="2543175" y="5751513"/>
            <a:ext cx="4044950" cy="93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26" t="17453" r="27678"/>
          <a:stretch>
            <a:fillRect/>
          </a:stretch>
        </p:blipFill>
        <p:spPr bwMode="auto">
          <a:xfrm>
            <a:off x="3005138" y="5743575"/>
            <a:ext cx="3148012" cy="96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9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/>
          <p:cNvSpPr/>
          <p:nvPr userDrawn="1"/>
        </p:nvSpPr>
        <p:spPr>
          <a:xfrm>
            <a:off x="3969" y="5622925"/>
            <a:ext cx="9144000" cy="1235075"/>
          </a:xfrm>
          <a:prstGeom prst="rect">
            <a:avLst/>
          </a:prstGeom>
          <a:solidFill>
            <a:srgbClr val="4D4D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15" name="Picture 9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23"/>
          <a:stretch>
            <a:fillRect/>
          </a:stretch>
        </p:blipFill>
        <p:spPr bwMode="auto">
          <a:xfrm>
            <a:off x="7708107" y="6138863"/>
            <a:ext cx="1087437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26" t="17453" r="27678"/>
          <a:stretch>
            <a:fillRect/>
          </a:stretch>
        </p:blipFill>
        <p:spPr bwMode="auto">
          <a:xfrm>
            <a:off x="3009107" y="5743575"/>
            <a:ext cx="3148012" cy="96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2773939" y="2656114"/>
            <a:ext cx="6166378" cy="917304"/>
          </a:xfrm>
        </p:spPr>
        <p:txBody>
          <a:bodyPr anchor="b">
            <a:normAutofit/>
          </a:bodyPr>
          <a:lstStyle>
            <a:lvl1pPr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42557156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C2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defRPr/>
            </a:pPr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08920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64362"/>
            <a:ext cx="3886200" cy="4496803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  <a:lvl2pPr>
              <a:defRPr>
                <a:solidFill>
                  <a:schemeClr val="accent5"/>
                </a:solidFill>
              </a:defRPr>
            </a:lvl2pPr>
            <a:lvl3pPr>
              <a:defRPr>
                <a:solidFill>
                  <a:schemeClr val="accent5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64362"/>
            <a:ext cx="3886200" cy="4496803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  <a:lvl2pPr>
              <a:defRPr>
                <a:solidFill>
                  <a:schemeClr val="accent5"/>
                </a:solidFill>
              </a:defRPr>
            </a:lvl2pPr>
            <a:lvl3pPr>
              <a:defRPr>
                <a:solidFill>
                  <a:schemeClr val="accent5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6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663" y="6135688"/>
            <a:ext cx="10858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47244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967285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32704"/>
            <a:ext cx="3886200" cy="4557169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  <a:lvl2pPr>
              <a:defRPr>
                <a:solidFill>
                  <a:schemeClr val="accent5"/>
                </a:solidFill>
              </a:defRPr>
            </a:lvl2pPr>
            <a:lvl3pPr>
              <a:defRPr>
                <a:solidFill>
                  <a:schemeClr val="accent5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32704"/>
            <a:ext cx="3886200" cy="4557169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  <a:lvl2pPr>
              <a:defRPr>
                <a:solidFill>
                  <a:schemeClr val="accent5"/>
                </a:solidFill>
              </a:defRPr>
            </a:lvl2pPr>
            <a:lvl3pPr>
              <a:defRPr>
                <a:solidFill>
                  <a:schemeClr val="accent5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663" y="6135688"/>
            <a:ext cx="10858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66118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4D4D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7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23"/>
          <a:stretch>
            <a:fillRect/>
          </a:stretch>
        </p:blipFill>
        <p:spPr bwMode="auto">
          <a:xfrm>
            <a:off x="7704138" y="6138863"/>
            <a:ext cx="1087437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127124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637211"/>
            <a:ext cx="3886200" cy="442653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637211"/>
            <a:ext cx="3886200" cy="442653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996675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8A28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9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23"/>
          <a:stretch>
            <a:fillRect/>
          </a:stretch>
        </p:blipFill>
        <p:spPr bwMode="auto">
          <a:xfrm>
            <a:off x="7704138" y="6138863"/>
            <a:ext cx="1087437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127124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672046"/>
            <a:ext cx="3886200" cy="442653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672046"/>
            <a:ext cx="3886200" cy="442653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125109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C2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defRPr/>
            </a:pPr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95857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89567"/>
            <a:ext cx="3868340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412274"/>
            <a:ext cx="3868340" cy="3640183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  <a:lvl2pPr>
              <a:defRPr>
                <a:solidFill>
                  <a:schemeClr val="accent5"/>
                </a:solidFill>
              </a:defRPr>
            </a:lvl2pPr>
            <a:lvl3pPr>
              <a:defRPr>
                <a:solidFill>
                  <a:schemeClr val="accent5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89567"/>
            <a:ext cx="3887391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412274"/>
            <a:ext cx="3887391" cy="3640183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  <a:lvl2pPr>
              <a:defRPr>
                <a:solidFill>
                  <a:schemeClr val="accent5"/>
                </a:solidFill>
              </a:defRPr>
            </a:lvl2pPr>
            <a:lvl3pPr>
              <a:defRPr>
                <a:solidFill>
                  <a:schemeClr val="accent5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663" y="6135688"/>
            <a:ext cx="10858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65531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941160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46021"/>
            <a:ext cx="3868340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409667"/>
            <a:ext cx="3868340" cy="3660207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  <a:lvl2pPr>
              <a:defRPr>
                <a:solidFill>
                  <a:schemeClr val="accent5"/>
                </a:solidFill>
              </a:defRPr>
            </a:lvl2pPr>
            <a:lvl3pPr>
              <a:defRPr>
                <a:solidFill>
                  <a:schemeClr val="accent5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46021"/>
            <a:ext cx="3887391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409667"/>
            <a:ext cx="3887391" cy="3660207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  <a:lvl2pPr>
              <a:defRPr>
                <a:solidFill>
                  <a:schemeClr val="accent5"/>
                </a:solidFill>
              </a:defRPr>
            </a:lvl2pPr>
            <a:lvl3pPr>
              <a:defRPr>
                <a:solidFill>
                  <a:schemeClr val="accent5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663" y="6135688"/>
            <a:ext cx="10858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4158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C2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defRPr/>
            </a:pPr>
            <a:endParaRPr lang="en-US" sz="1350">
              <a:solidFill>
                <a:srgbClr val="FFFFFF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663" y="6135688"/>
            <a:ext cx="10858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141412"/>
          </a:xfrm>
        </p:spPr>
        <p:txBody>
          <a:bodyPr>
            <a:normAutofit/>
          </a:bodyPr>
          <a:lstStyle>
            <a:lvl1pPr>
              <a:defRPr sz="4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60158"/>
            <a:ext cx="7886700" cy="4351338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  <a:lvl2pPr>
              <a:defRPr>
                <a:solidFill>
                  <a:schemeClr val="accent5"/>
                </a:solidFill>
              </a:defRPr>
            </a:lvl2pPr>
            <a:lvl3pPr>
              <a:defRPr>
                <a:solidFill>
                  <a:schemeClr val="accent5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969172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4D4D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23"/>
          <a:stretch>
            <a:fillRect/>
          </a:stretch>
        </p:blipFill>
        <p:spPr bwMode="auto">
          <a:xfrm>
            <a:off x="7704138" y="6138863"/>
            <a:ext cx="1087437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995362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89565"/>
            <a:ext cx="3868340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442553"/>
            <a:ext cx="3868340" cy="36273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89565"/>
            <a:ext cx="3887391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442553"/>
            <a:ext cx="3887391" cy="362732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774837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3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8A28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10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23"/>
          <a:stretch>
            <a:fillRect/>
          </a:stretch>
        </p:blipFill>
        <p:spPr bwMode="auto">
          <a:xfrm>
            <a:off x="7704138" y="6138863"/>
            <a:ext cx="1087437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995362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524403"/>
            <a:ext cx="3868340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52125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524403"/>
            <a:ext cx="3887391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52125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635189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C2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defRPr/>
            </a:pPr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3695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663" y="6135688"/>
            <a:ext cx="10858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51502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02824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663" y="6135688"/>
            <a:ext cx="10858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58340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4D4D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23"/>
          <a:stretch>
            <a:fillRect/>
          </a:stretch>
        </p:blipFill>
        <p:spPr bwMode="auto">
          <a:xfrm>
            <a:off x="7704138" y="6138863"/>
            <a:ext cx="1087437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15331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78505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8A28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7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23"/>
          <a:stretch>
            <a:fillRect/>
          </a:stretch>
        </p:blipFill>
        <p:spPr bwMode="auto">
          <a:xfrm>
            <a:off x="7704138" y="6138863"/>
            <a:ext cx="1087437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6308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56804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663" y="6135688"/>
            <a:ext cx="10858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C2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defRPr/>
            </a:pPr>
            <a:endParaRPr lang="en-US" sz="135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10157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663" y="6135688"/>
            <a:ext cx="10858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0986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4D4D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23"/>
          <a:stretch>
            <a:fillRect/>
          </a:stretch>
        </p:blipFill>
        <p:spPr bwMode="auto">
          <a:xfrm>
            <a:off x="7704138" y="6138863"/>
            <a:ext cx="1087437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773809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8A28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6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23"/>
          <a:stretch>
            <a:fillRect/>
          </a:stretch>
        </p:blipFill>
        <p:spPr bwMode="auto">
          <a:xfrm>
            <a:off x="7704138" y="6138863"/>
            <a:ext cx="1087437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9718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Agenda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C2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11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663" y="6135688"/>
            <a:ext cx="10858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0631" y="1467910"/>
            <a:ext cx="2751137" cy="142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141412"/>
          </a:xfrm>
        </p:spPr>
        <p:txBody>
          <a:bodyPr>
            <a:normAutofit/>
          </a:bodyPr>
          <a:lstStyle>
            <a:lvl1pPr>
              <a:defRPr sz="4200" b="1">
                <a:solidFill>
                  <a:schemeClr val="accent3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94994"/>
            <a:ext cx="7886700" cy="4351338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  <a:lvl2pPr>
              <a:defRPr>
                <a:solidFill>
                  <a:schemeClr val="accent5"/>
                </a:solidFill>
              </a:defRPr>
            </a:lvl2pPr>
            <a:lvl3pPr>
              <a:defRPr>
                <a:solidFill>
                  <a:schemeClr val="accent5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8545184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C2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defRPr/>
            </a:pPr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661846"/>
            <a:ext cx="4629150" cy="5059862"/>
          </a:xfrm>
        </p:spPr>
        <p:txBody>
          <a:bodyPr/>
          <a:lstStyle>
            <a:lvl1pPr>
              <a:defRPr sz="3200">
                <a:solidFill>
                  <a:schemeClr val="accent5"/>
                </a:solidFill>
              </a:defRPr>
            </a:lvl1pPr>
            <a:lvl2pPr>
              <a:defRPr sz="2800">
                <a:solidFill>
                  <a:schemeClr val="accent5"/>
                </a:solidFill>
              </a:defRPr>
            </a:lvl2pPr>
            <a:lvl3pPr>
              <a:defRPr sz="2400">
                <a:solidFill>
                  <a:schemeClr val="accent5"/>
                </a:solidFill>
              </a:defRPr>
            </a:lvl3pPr>
            <a:lvl4pPr>
              <a:defRPr sz="2000">
                <a:solidFill>
                  <a:schemeClr val="accent5"/>
                </a:solidFill>
              </a:defRPr>
            </a:lvl4pPr>
            <a:lvl5pPr>
              <a:defRPr sz="2000">
                <a:solidFill>
                  <a:schemeClr val="accent5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194560"/>
            <a:ext cx="2949178" cy="3674428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5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663" y="6135688"/>
            <a:ext cx="10858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750470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663" y="6135688"/>
            <a:ext cx="10858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>
                <a:solidFill>
                  <a:schemeClr val="accent3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887391" y="661846"/>
            <a:ext cx="4629150" cy="5059862"/>
          </a:xfrm>
        </p:spPr>
        <p:txBody>
          <a:bodyPr/>
          <a:lstStyle>
            <a:lvl1pPr>
              <a:defRPr sz="3200">
                <a:solidFill>
                  <a:schemeClr val="accent5"/>
                </a:solidFill>
              </a:defRPr>
            </a:lvl1pPr>
            <a:lvl2pPr>
              <a:defRPr sz="2800">
                <a:solidFill>
                  <a:schemeClr val="accent5"/>
                </a:solidFill>
              </a:defRPr>
            </a:lvl2pPr>
            <a:lvl3pPr>
              <a:defRPr sz="2400">
                <a:solidFill>
                  <a:schemeClr val="accent5"/>
                </a:solidFill>
              </a:defRPr>
            </a:lvl3pPr>
            <a:lvl4pPr>
              <a:defRPr sz="2000">
                <a:solidFill>
                  <a:schemeClr val="accent5"/>
                </a:solidFill>
              </a:defRPr>
            </a:lvl4pPr>
            <a:lvl5pPr>
              <a:defRPr sz="2000">
                <a:solidFill>
                  <a:schemeClr val="accent5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194560"/>
            <a:ext cx="2949178" cy="3674428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5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623046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4D4D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23"/>
          <a:stretch>
            <a:fillRect/>
          </a:stretch>
        </p:blipFill>
        <p:spPr bwMode="auto">
          <a:xfrm>
            <a:off x="7704138" y="6138863"/>
            <a:ext cx="1087437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3887391" y="661846"/>
            <a:ext cx="4629150" cy="5059862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194560"/>
            <a:ext cx="2949178" cy="367442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5087787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8A28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9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23"/>
          <a:stretch>
            <a:fillRect/>
          </a:stretch>
        </p:blipFill>
        <p:spPr bwMode="auto">
          <a:xfrm>
            <a:off x="7704138" y="6138863"/>
            <a:ext cx="1087437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887391" y="661846"/>
            <a:ext cx="4629150" cy="5059862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194560"/>
            <a:ext cx="2949178" cy="367442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6581193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C2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defRPr/>
            </a:pPr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22807"/>
            <a:ext cx="4629150" cy="5025027"/>
          </a:xfrm>
        </p:spPr>
        <p:txBody>
          <a:bodyPr anchor="t"/>
          <a:lstStyle>
            <a:lvl1pPr marL="0" indent="0">
              <a:buNone/>
              <a:defRPr sz="3200">
                <a:solidFill>
                  <a:schemeClr val="accent5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168434"/>
            <a:ext cx="2949178" cy="3700554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5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663" y="6135688"/>
            <a:ext cx="10858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115215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663" y="6135688"/>
            <a:ext cx="10858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>
                <a:solidFill>
                  <a:schemeClr val="accent3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22807"/>
            <a:ext cx="4629150" cy="5025027"/>
          </a:xfrm>
        </p:spPr>
        <p:txBody>
          <a:bodyPr anchor="t"/>
          <a:lstStyle>
            <a:lvl1pPr marL="0" indent="0">
              <a:buNone/>
              <a:defRPr sz="3200">
                <a:solidFill>
                  <a:schemeClr val="accent5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168434"/>
            <a:ext cx="2949178" cy="3700554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5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5250551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4D4D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endParaRPr lang="en-US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23"/>
          <a:stretch>
            <a:fillRect/>
          </a:stretch>
        </p:blipFill>
        <p:spPr bwMode="auto">
          <a:xfrm>
            <a:off x="7704138" y="6138863"/>
            <a:ext cx="1087437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22807"/>
            <a:ext cx="4629150" cy="5025027"/>
          </a:xfrm>
        </p:spPr>
        <p:txBody>
          <a:bodyPr anchor="t"/>
          <a:lstStyle>
            <a:lvl1pPr marL="0" indent="0">
              <a:buNone/>
              <a:defRPr sz="3200">
                <a:solidFill>
                  <a:schemeClr val="accent5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168434"/>
            <a:ext cx="2949178" cy="370055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720190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8A28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9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23"/>
          <a:stretch>
            <a:fillRect/>
          </a:stretch>
        </p:blipFill>
        <p:spPr bwMode="auto">
          <a:xfrm>
            <a:off x="7704138" y="6138863"/>
            <a:ext cx="1087437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22807"/>
            <a:ext cx="4629150" cy="5025027"/>
          </a:xfrm>
        </p:spPr>
        <p:txBody>
          <a:bodyPr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168434"/>
            <a:ext cx="2949178" cy="3700554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1904330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C2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defRPr/>
            </a:pPr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0212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607908"/>
            <a:ext cx="7886700" cy="4351338"/>
          </a:xfrm>
        </p:spPr>
        <p:txBody>
          <a:bodyPr vert="eaVert"/>
          <a:lstStyle>
            <a:lvl1pPr>
              <a:defRPr>
                <a:solidFill>
                  <a:schemeClr val="accent5"/>
                </a:solidFill>
              </a:defRPr>
            </a:lvl1pPr>
            <a:lvl2pPr>
              <a:defRPr>
                <a:solidFill>
                  <a:schemeClr val="accent5"/>
                </a:solidFill>
              </a:defRPr>
            </a:lvl2pPr>
            <a:lvl3pPr>
              <a:defRPr>
                <a:solidFill>
                  <a:schemeClr val="accent5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663" y="6135688"/>
            <a:ext cx="10858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979919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663" y="6135688"/>
            <a:ext cx="10858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02120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607908"/>
            <a:ext cx="7886700" cy="4351338"/>
          </a:xfrm>
        </p:spPr>
        <p:txBody>
          <a:bodyPr vert="eaVert"/>
          <a:lstStyle>
            <a:lvl1pPr>
              <a:defRPr>
                <a:solidFill>
                  <a:schemeClr val="accent5"/>
                </a:solidFill>
              </a:defRPr>
            </a:lvl1pPr>
            <a:lvl2pPr>
              <a:defRPr>
                <a:solidFill>
                  <a:schemeClr val="accent5"/>
                </a:solidFill>
              </a:defRPr>
            </a:lvl2pPr>
            <a:lvl3pPr>
              <a:defRPr>
                <a:solidFill>
                  <a:schemeClr val="accent5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14163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Agenda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8A28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endParaRPr lang="en-US">
              <a:solidFill>
                <a:schemeClr val="accent2"/>
              </a:solidFill>
            </a:endParaRPr>
          </a:p>
        </p:txBody>
      </p:sp>
      <p:pic>
        <p:nvPicPr>
          <p:cNvPr id="9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23"/>
          <a:stretch>
            <a:fillRect/>
          </a:stretch>
        </p:blipFill>
        <p:spPr bwMode="auto">
          <a:xfrm>
            <a:off x="7704138" y="6138863"/>
            <a:ext cx="1087437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150936"/>
          </a:xfrm>
        </p:spPr>
        <p:txBody>
          <a:bodyPr>
            <a:normAutofit/>
          </a:bodyPr>
          <a:lstStyle>
            <a:lvl1pPr>
              <a:defRPr sz="4200" b="1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86285"/>
            <a:ext cx="7886700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8025347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4D4D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23"/>
          <a:stretch>
            <a:fillRect/>
          </a:stretch>
        </p:blipFill>
        <p:spPr bwMode="auto">
          <a:xfrm>
            <a:off x="7704138" y="6138863"/>
            <a:ext cx="1087437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0212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607908"/>
            <a:ext cx="7886700" cy="4351338"/>
          </a:xfrm>
        </p:spPr>
        <p:txBody>
          <a:bodyPr vert="eaVert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9723983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8A28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9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23"/>
          <a:stretch>
            <a:fillRect/>
          </a:stretch>
        </p:blipFill>
        <p:spPr bwMode="auto">
          <a:xfrm>
            <a:off x="7704138" y="6138863"/>
            <a:ext cx="1087437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0212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607908"/>
            <a:ext cx="7886700" cy="4351338"/>
          </a:xfrm>
        </p:spPr>
        <p:txBody>
          <a:bodyPr vert="eaVert"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0532414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67862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678624"/>
          </a:xfrm>
        </p:spPr>
        <p:txBody>
          <a:bodyPr vert="eaVert"/>
          <a:lstStyle>
            <a:lvl1pPr>
              <a:defRPr>
                <a:solidFill>
                  <a:schemeClr val="accent5"/>
                </a:solidFill>
              </a:defRPr>
            </a:lvl1pPr>
            <a:lvl2pPr>
              <a:defRPr>
                <a:solidFill>
                  <a:schemeClr val="accent5"/>
                </a:solidFill>
              </a:defRPr>
            </a:lvl2pPr>
            <a:lvl3pPr>
              <a:defRPr>
                <a:solidFill>
                  <a:schemeClr val="accent5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663" y="6135688"/>
            <a:ext cx="10858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C2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defRPr/>
            </a:pPr>
            <a:endParaRPr lang="en-US" sz="135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62631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663" y="6135688"/>
            <a:ext cx="10858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643178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4D4D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23"/>
          <a:stretch>
            <a:fillRect/>
          </a:stretch>
        </p:blipFill>
        <p:spPr bwMode="auto">
          <a:xfrm>
            <a:off x="7704138" y="6138863"/>
            <a:ext cx="1087437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678624"/>
          </a:xfrm>
        </p:spPr>
        <p:txBody>
          <a:bodyPr vert="eaVert"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678624"/>
          </a:xfrm>
        </p:spPr>
        <p:txBody>
          <a:bodyPr vert="eaVert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9235840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8A28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23"/>
          <a:stretch>
            <a:fillRect/>
          </a:stretch>
        </p:blipFill>
        <p:spPr bwMode="auto">
          <a:xfrm>
            <a:off x="7704138" y="6138863"/>
            <a:ext cx="1087437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678624"/>
          </a:xfrm>
        </p:spPr>
        <p:txBody>
          <a:bodyPr vert="eaVert"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678624"/>
          </a:xfrm>
        </p:spPr>
        <p:txBody>
          <a:bodyPr vert="eaVert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4288363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C2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5451475"/>
            <a:ext cx="9144000" cy="1406525"/>
          </a:xfrm>
          <a:prstGeom prst="rect">
            <a:avLst/>
          </a:prstGeom>
          <a:solidFill>
            <a:srgbClr val="4D4D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5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7063" y="5716588"/>
            <a:ext cx="1685925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76288" y="2062956"/>
            <a:ext cx="7886700" cy="1325563"/>
          </a:xfrm>
        </p:spPr>
        <p:txBody>
          <a:bodyPr>
            <a:noAutofit/>
          </a:bodyPr>
          <a:lstStyle>
            <a:lvl1pPr algn="ctr">
              <a:defRPr sz="5400"/>
            </a:lvl1pPr>
          </a:lstStyle>
          <a:p>
            <a:r>
              <a:rPr lang="en-US"/>
              <a:t>Click to edit 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715507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A293F-852D-48AC-92BE-A2E7A30C4B91}" type="datetimeFigureOut">
              <a:rPr lang="en-GB" smtClean="0"/>
              <a:t>19/10/2023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ACF42-42B4-4101-B410-E87D4083927F}" type="slidenum">
              <a:rPr lang="en-GB" smtClean="0"/>
              <a:t>‹#›</a:t>
            </a:fld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127ED5-33D3-FBB0-1830-2CA59AB99C20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C2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defRPr/>
            </a:pPr>
            <a:endParaRPr lang="en-US" sz="1350">
              <a:solidFill>
                <a:srgbClr val="FFFFFF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B078027-B79F-CDB5-27E8-104EAF43E42F}"/>
              </a:ext>
            </a:extLst>
          </p:cNvPr>
          <p:cNvSpPr/>
          <p:nvPr userDrawn="1"/>
        </p:nvSpPr>
        <p:spPr>
          <a:xfrm>
            <a:off x="0" y="5451475"/>
            <a:ext cx="9144000" cy="1406525"/>
          </a:xfrm>
          <a:prstGeom prst="rect">
            <a:avLst/>
          </a:prstGeom>
          <a:solidFill>
            <a:srgbClr val="4D4D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E4B165A-1EEE-8476-8A0F-09A393D6C7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7063" y="5716588"/>
            <a:ext cx="1685925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114283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A01CE-A02C-4026-AE33-A89A10B7C703}" type="datetimeFigureOut">
              <a:rPr lang="en-ZA" smtClean="0"/>
              <a:t>2023/10/19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CE12E-465A-4D6F-85BA-6351DCC580B4}" type="slidenum">
              <a:rPr lang="en-ZA" smtClean="0"/>
              <a:t>‹#›</a:t>
            </a:fld>
            <a:endParaRPr lang="en-ZA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AC9B5F1-908C-6BDC-AA1C-385A7B49D621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C2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defRPr/>
            </a:pPr>
            <a:endParaRPr lang="en-US" sz="1350">
              <a:solidFill>
                <a:srgbClr val="FFFFFF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1E73132-DB6B-57C5-8EDF-683DBB2FCCD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663" y="6135688"/>
            <a:ext cx="10858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004523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A01CE-A02C-4026-AE33-A89A10B7C703}" type="datetimeFigureOut">
              <a:rPr lang="en-ZA" smtClean="0"/>
              <a:t>2023/10/19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CE12E-465A-4D6F-85BA-6351DCC580B4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457162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663" y="6135688"/>
            <a:ext cx="10858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019537"/>
          </a:xfrm>
        </p:spPr>
        <p:txBody>
          <a:bodyPr>
            <a:normAutofit/>
          </a:bodyPr>
          <a:lstStyle>
            <a:lvl1pPr>
              <a:defRPr sz="4200" b="1">
                <a:solidFill>
                  <a:schemeClr val="accent3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42746"/>
            <a:ext cx="7886700" cy="4351338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  <a:lvl2pPr>
              <a:defRPr>
                <a:solidFill>
                  <a:schemeClr val="accent5"/>
                </a:solidFill>
              </a:defRPr>
            </a:lvl2pPr>
            <a:lvl3pPr>
              <a:defRPr>
                <a:solidFill>
                  <a:schemeClr val="accent5"/>
                </a:solidFill>
              </a:defRPr>
            </a:lvl3pPr>
            <a:lvl4pPr>
              <a:defRPr>
                <a:solidFill>
                  <a:schemeClr val="accent5"/>
                </a:solidFill>
              </a:defRPr>
            </a:lvl4pPr>
            <a:lvl5pPr>
              <a:defRPr>
                <a:solidFill>
                  <a:schemeClr val="accent5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2641480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A01CE-A02C-4026-AE33-A89A10B7C703}" type="datetimeFigureOut">
              <a:rPr lang="en-ZA" smtClean="0"/>
              <a:t>2023/10/19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CE12E-465A-4D6F-85BA-6351DCC580B4}" type="slidenum">
              <a:rPr lang="en-ZA" smtClean="0"/>
              <a:t>‹#›</a:t>
            </a:fld>
            <a:endParaRPr lang="en-ZA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66C35CE-766F-CA14-0AD1-772C0FE0057D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C2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defRPr/>
            </a:pPr>
            <a:endParaRPr lang="en-US" sz="1350">
              <a:solidFill>
                <a:srgbClr val="FFFFFF"/>
              </a:solidFill>
            </a:endParaRPr>
          </a:p>
        </p:txBody>
      </p:sp>
      <p:pic>
        <p:nvPicPr>
          <p:cNvPr id="9" name="Picture 7">
            <a:extLst>
              <a:ext uri="{FF2B5EF4-FFF2-40B4-BE49-F238E27FC236}">
                <a16:creationId xmlns:a16="http://schemas.microsoft.com/office/drawing/2014/main" id="{6D559CAA-90AD-5AA6-78E9-6ABD586027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663" y="6135688"/>
            <a:ext cx="10858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438548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A01CE-A02C-4026-AE33-A89A10B7C703}" type="datetimeFigureOut">
              <a:rPr lang="en-ZA" smtClean="0"/>
              <a:t>2023/10/19</a:t>
            </a:fld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CE12E-465A-4D6F-85BA-6351DCC580B4}" type="slidenum">
              <a:rPr lang="en-ZA" smtClean="0"/>
              <a:t>‹#›</a:t>
            </a:fld>
            <a:endParaRPr lang="en-ZA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4BEE3D8-7F39-7B68-C530-9DEDBE0AF217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C2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defRPr/>
            </a:pPr>
            <a:endParaRPr lang="en-US" sz="1350">
              <a:solidFill>
                <a:srgbClr val="FFFFFF"/>
              </a:solidFill>
            </a:endParaRPr>
          </a:p>
        </p:txBody>
      </p:sp>
      <p:pic>
        <p:nvPicPr>
          <p:cNvPr id="11" name="Picture 7">
            <a:extLst>
              <a:ext uri="{FF2B5EF4-FFF2-40B4-BE49-F238E27FC236}">
                <a16:creationId xmlns:a16="http://schemas.microsoft.com/office/drawing/2014/main" id="{8757064C-7A10-FD58-C0C1-322799FD93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663" y="6135688"/>
            <a:ext cx="10858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822844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A01CE-A02C-4026-AE33-A89A10B7C703}" type="datetimeFigureOut">
              <a:rPr lang="en-ZA" smtClean="0"/>
              <a:t>2023/10/19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CE12E-465A-4D6F-85BA-6351DCC580B4}" type="slidenum">
              <a:rPr lang="en-ZA" smtClean="0"/>
              <a:t>‹#›</a:t>
            </a:fld>
            <a:endParaRPr lang="en-ZA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6C399EE-02A0-AD01-4024-04F12C2F30DD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C2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defRPr/>
            </a:pPr>
            <a:endParaRPr lang="en-US" sz="1350">
              <a:solidFill>
                <a:srgbClr val="FFFFFF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BB8625E-F2C4-6A6F-2E88-F2C78777F4D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663" y="6135688"/>
            <a:ext cx="10858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112129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A01CE-A02C-4026-AE33-A89A10B7C703}" type="datetimeFigureOut">
              <a:rPr lang="en-ZA" smtClean="0"/>
              <a:t>2023/10/19</a:t>
            </a:fld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CE12E-465A-4D6F-85BA-6351DCC580B4}" type="slidenum">
              <a:rPr lang="en-ZA" smtClean="0"/>
              <a:t>‹#›</a:t>
            </a:fld>
            <a:endParaRPr lang="en-Z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2484A38-312C-8D74-C803-44247F40B9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663" y="6135688"/>
            <a:ext cx="10858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F0F8B8A-C984-BE55-1425-FA0DB67B1C10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C2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defRPr/>
            </a:pPr>
            <a:endParaRPr lang="en-US" sz="135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2364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A01CE-A02C-4026-AE33-A89A10B7C703}" type="datetimeFigureOut">
              <a:rPr lang="en-ZA" smtClean="0"/>
              <a:t>2023/10/19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CE12E-465A-4D6F-85BA-6351DCC580B4}" type="slidenum">
              <a:rPr lang="en-ZA" smtClean="0"/>
              <a:t>‹#›</a:t>
            </a:fld>
            <a:endParaRPr lang="en-ZA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C5D60A1-36F8-7F70-9951-8F5FD261528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C2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defRPr/>
            </a:pPr>
            <a:endParaRPr lang="en-US" sz="1350">
              <a:solidFill>
                <a:srgbClr val="FFFFFF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47704DB-2151-7B4B-2C35-A7628843F21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663" y="6135688"/>
            <a:ext cx="10858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99558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A01CE-A02C-4026-AE33-A89A10B7C703}" type="datetimeFigureOut">
              <a:rPr lang="en-ZA" smtClean="0"/>
              <a:t>2023/10/19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CE12E-465A-4D6F-85BA-6351DCC580B4}" type="slidenum">
              <a:rPr lang="en-ZA" smtClean="0"/>
              <a:t>‹#›</a:t>
            </a:fld>
            <a:endParaRPr lang="en-ZA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E5817DE-8163-4F0F-46C1-7EF4204DB6B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C2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defRPr/>
            </a:pPr>
            <a:endParaRPr lang="en-US" sz="1350">
              <a:solidFill>
                <a:srgbClr val="FFFFFF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742FC48-C64C-B808-9D43-D580CB98730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663" y="6135688"/>
            <a:ext cx="10858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449259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A01CE-A02C-4026-AE33-A89A10B7C703}" type="datetimeFigureOut">
              <a:rPr lang="en-ZA" smtClean="0"/>
              <a:t>2023/10/19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CE12E-465A-4D6F-85BA-6351DCC580B4}" type="slidenum">
              <a:rPr lang="en-ZA" smtClean="0"/>
              <a:t>‹#›</a:t>
            </a:fld>
            <a:endParaRPr lang="en-ZA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ABC7649-407A-2CA6-52D5-BFE5D4C43E0A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C2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defRPr/>
            </a:pPr>
            <a:endParaRPr lang="en-US" sz="1350">
              <a:solidFill>
                <a:srgbClr val="FFFFFF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BD0E622-6C87-AEB7-FB0E-73F5E0AFCEC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663" y="6135688"/>
            <a:ext cx="10858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72484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A01CE-A02C-4026-AE33-A89A10B7C703}" type="datetimeFigureOut">
              <a:rPr lang="en-ZA" smtClean="0"/>
              <a:t>2023/10/19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FCE12E-465A-4D6F-85BA-6351DCC580B4}" type="slidenum">
              <a:rPr lang="en-ZA" smtClean="0"/>
              <a:t>‹#›</a:t>
            </a:fld>
            <a:endParaRPr lang="en-ZA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2D594BE-98AE-8ED4-D807-7653A7A3B7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663" y="6135688"/>
            <a:ext cx="108585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82415FA-774C-18F9-480A-B942DE39B4C0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C2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defRPr/>
            </a:pPr>
            <a:endParaRPr lang="en-US" sz="135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733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8A28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endParaRPr lang="en-US">
              <a:solidFill>
                <a:schemeClr val="accent2"/>
              </a:solidFill>
            </a:endParaRPr>
          </a:p>
        </p:txBody>
      </p:sp>
      <p:pic>
        <p:nvPicPr>
          <p:cNvPr id="6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23"/>
          <a:stretch>
            <a:fillRect/>
          </a:stretch>
        </p:blipFill>
        <p:spPr bwMode="auto">
          <a:xfrm>
            <a:off x="7704138" y="6138863"/>
            <a:ext cx="1087437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12837"/>
          </a:xfrm>
        </p:spPr>
        <p:txBody>
          <a:bodyPr>
            <a:normAutofit/>
          </a:bodyPr>
          <a:lstStyle>
            <a:lvl1pPr>
              <a:defRPr sz="42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68865"/>
            <a:ext cx="7886700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55919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4D4D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6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23"/>
          <a:stretch>
            <a:fillRect/>
          </a:stretch>
        </p:blipFill>
        <p:spPr bwMode="auto">
          <a:xfrm>
            <a:off x="7704138" y="6138863"/>
            <a:ext cx="1087437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127124"/>
          </a:xfrm>
        </p:spPr>
        <p:txBody>
          <a:bodyPr>
            <a:normAutofit/>
          </a:bodyPr>
          <a:lstStyle>
            <a:lvl1pPr>
              <a:defRPr sz="4200" b="1">
                <a:solidFill>
                  <a:schemeClr val="accent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712409"/>
            <a:ext cx="7886700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22679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 userDrawn="1"/>
        </p:nvSpPr>
        <p:spPr>
          <a:xfrm>
            <a:off x="0" y="5622925"/>
            <a:ext cx="9144000" cy="1235075"/>
          </a:xfrm>
          <a:prstGeom prst="rect">
            <a:avLst/>
          </a:prstGeom>
          <a:solidFill>
            <a:srgbClr val="4D4D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23"/>
          <a:stretch>
            <a:fillRect/>
          </a:stretch>
        </p:blipFill>
        <p:spPr bwMode="auto">
          <a:xfrm>
            <a:off x="7704138" y="6138863"/>
            <a:ext cx="1087437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4" t="23836" r="14142" b="10719"/>
          <a:stretch>
            <a:fillRect/>
          </a:stretch>
        </p:blipFill>
        <p:spPr bwMode="auto">
          <a:xfrm>
            <a:off x="1857375" y="5803900"/>
            <a:ext cx="5437188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9915" y="2480733"/>
            <a:ext cx="5860852" cy="948267"/>
          </a:xfrm>
        </p:spPr>
        <p:txBody>
          <a:bodyPr anchor="b">
            <a:normAutofit/>
          </a:bodyPr>
          <a:lstStyle>
            <a:lvl1pPr>
              <a:defRPr sz="5400" b="1"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410385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4" t="23836" r="14142" b="10719"/>
          <a:stretch>
            <a:fillRect/>
          </a:stretch>
        </p:blipFill>
        <p:spPr bwMode="auto">
          <a:xfrm>
            <a:off x="1857375" y="5803900"/>
            <a:ext cx="5437188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" y="8463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4"/>
          <p:cNvSpPr/>
          <p:nvPr userDrawn="1"/>
        </p:nvSpPr>
        <p:spPr>
          <a:xfrm>
            <a:off x="-4" y="5631388"/>
            <a:ext cx="9144000" cy="1235075"/>
          </a:xfrm>
          <a:prstGeom prst="rect">
            <a:avLst/>
          </a:prstGeom>
          <a:solidFill>
            <a:srgbClr val="4D4D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pic>
        <p:nvPicPr>
          <p:cNvPr id="16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23"/>
          <a:stretch>
            <a:fillRect/>
          </a:stretch>
        </p:blipFill>
        <p:spPr bwMode="auto">
          <a:xfrm>
            <a:off x="7704134" y="6147326"/>
            <a:ext cx="1087437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4" t="23836" r="14142" b="10719"/>
          <a:stretch>
            <a:fillRect/>
          </a:stretch>
        </p:blipFill>
        <p:spPr bwMode="auto">
          <a:xfrm>
            <a:off x="1857371" y="5812363"/>
            <a:ext cx="5437188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78483" y="2631682"/>
            <a:ext cx="6131619" cy="948267"/>
          </a:xfrm>
        </p:spPr>
        <p:txBody>
          <a:bodyPr anchor="b">
            <a:normAutofit/>
          </a:bodyPr>
          <a:lstStyle>
            <a:lvl1pPr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988532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38052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852" r:id="rId3"/>
    <p:sldLayoutId id="2147483853" r:id="rId4"/>
    <p:sldLayoutId id="2147483698" r:id="rId5"/>
    <p:sldLayoutId id="2147483855" r:id="rId6"/>
    <p:sldLayoutId id="2147483699" r:id="rId7"/>
    <p:sldLayoutId id="2147483687" r:id="rId8"/>
    <p:sldLayoutId id="2147483835" r:id="rId9"/>
    <p:sldLayoutId id="2147483696" r:id="rId10"/>
    <p:sldLayoutId id="2147483832" r:id="rId11"/>
    <p:sldLayoutId id="2147483697" r:id="rId12"/>
    <p:sldLayoutId id="2147483833" r:id="rId13"/>
    <p:sldLayoutId id="2147483688" r:id="rId14"/>
    <p:sldLayoutId id="2147483837" r:id="rId15"/>
    <p:sldLayoutId id="2147483836" r:id="rId16"/>
    <p:sldLayoutId id="2147483856" r:id="rId17"/>
    <p:sldLayoutId id="2147483689" r:id="rId18"/>
    <p:sldLayoutId id="2147483839" r:id="rId19"/>
    <p:sldLayoutId id="2147483838" r:id="rId20"/>
    <p:sldLayoutId id="2147483857" r:id="rId21"/>
    <p:sldLayoutId id="2147483690" r:id="rId22"/>
    <p:sldLayoutId id="2147483840" r:id="rId23"/>
    <p:sldLayoutId id="2147483841" r:id="rId24"/>
    <p:sldLayoutId id="2147483858" r:id="rId25"/>
    <p:sldLayoutId id="2147483691" r:id="rId26"/>
    <p:sldLayoutId id="2147483842" r:id="rId27"/>
    <p:sldLayoutId id="2147483843" r:id="rId28"/>
    <p:sldLayoutId id="2147483859" r:id="rId29"/>
    <p:sldLayoutId id="2147483692" r:id="rId30"/>
    <p:sldLayoutId id="2147483844" r:id="rId31"/>
    <p:sldLayoutId id="2147483845" r:id="rId32"/>
    <p:sldLayoutId id="2147483860" r:id="rId33"/>
    <p:sldLayoutId id="2147483693" r:id="rId34"/>
    <p:sldLayoutId id="2147483846" r:id="rId35"/>
    <p:sldLayoutId id="2147483847" r:id="rId36"/>
    <p:sldLayoutId id="2147483861" r:id="rId37"/>
    <p:sldLayoutId id="2147483694" r:id="rId38"/>
    <p:sldLayoutId id="2147483848" r:id="rId39"/>
    <p:sldLayoutId id="2147483849" r:id="rId40"/>
    <p:sldLayoutId id="2147483862" r:id="rId41"/>
    <p:sldLayoutId id="2147483695" r:id="rId42"/>
    <p:sldLayoutId id="2147483850" r:id="rId43"/>
    <p:sldLayoutId id="2147483851" r:id="rId44"/>
    <p:sldLayoutId id="2147483863" r:id="rId45"/>
    <p:sldLayoutId id="2147483854" r:id="rId4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○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anose="05020102010507070707" pitchFamily="18" charset="2"/>
        <a:buChar char=" 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Century Gothic" panose="020B0502020202020204" pitchFamily="34" charset="0"/>
        <a:buChar char="▫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10/19/2023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637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22.xml"/><Relationship Id="rId18" Type="http://schemas.openxmlformats.org/officeDocument/2006/relationships/slide" Target="slide28.xml"/><Relationship Id="rId3" Type="http://schemas.openxmlformats.org/officeDocument/2006/relationships/slide" Target="slide3.xml"/><Relationship Id="rId21" Type="http://schemas.openxmlformats.org/officeDocument/2006/relationships/slide" Target="slide32.xml"/><Relationship Id="rId7" Type="http://schemas.openxmlformats.org/officeDocument/2006/relationships/slide" Target="slide9.xml"/><Relationship Id="rId12" Type="http://schemas.openxmlformats.org/officeDocument/2006/relationships/slide" Target="slide20.xml"/><Relationship Id="rId17" Type="http://schemas.openxmlformats.org/officeDocument/2006/relationships/slide" Target="slide27.xml"/><Relationship Id="rId2" Type="http://schemas.openxmlformats.org/officeDocument/2006/relationships/notesSlide" Target="../notesSlides/notesSlide2.xml"/><Relationship Id="rId16" Type="http://schemas.openxmlformats.org/officeDocument/2006/relationships/slide" Target="slide26.xml"/><Relationship Id="rId20" Type="http://schemas.openxmlformats.org/officeDocument/2006/relationships/slide" Target="slide30.xml"/><Relationship Id="rId1" Type="http://schemas.openxmlformats.org/officeDocument/2006/relationships/slideLayout" Target="../slideLayouts/slideLayout4.xml"/><Relationship Id="rId6" Type="http://schemas.openxmlformats.org/officeDocument/2006/relationships/slide" Target="slide8.xml"/><Relationship Id="rId11" Type="http://schemas.openxmlformats.org/officeDocument/2006/relationships/slide" Target="slide18.xml"/><Relationship Id="rId5" Type="http://schemas.openxmlformats.org/officeDocument/2006/relationships/slide" Target="slide6.xml"/><Relationship Id="rId15" Type="http://schemas.openxmlformats.org/officeDocument/2006/relationships/slide" Target="slide25.xml"/><Relationship Id="rId10" Type="http://schemas.openxmlformats.org/officeDocument/2006/relationships/slide" Target="slide15.xml"/><Relationship Id="rId19" Type="http://schemas.openxmlformats.org/officeDocument/2006/relationships/slide" Target="slide29.xml"/><Relationship Id="rId4" Type="http://schemas.openxmlformats.org/officeDocument/2006/relationships/slide" Target="slide4.xml"/><Relationship Id="rId9" Type="http://schemas.openxmlformats.org/officeDocument/2006/relationships/slide" Target="slide14.xml"/><Relationship Id="rId14" Type="http://schemas.openxmlformats.org/officeDocument/2006/relationships/slide" Target="slide2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go2ppo-my.sharepoint.com/:f:/p/andre/EoMaRBgG0F9KhRVYYS4IjMcBBrDbMy9oJstFN9Tb55PJcQ?e=VUAC0b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B747A4-3B90-2B44-861C-7C082B3743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PPO Screenshots</a:t>
            </a:r>
          </a:p>
        </p:txBody>
      </p:sp>
    </p:spTree>
    <p:extLst>
      <p:ext uri="{BB962C8B-B14F-4D97-AF65-F5344CB8AC3E}">
        <p14:creationId xmlns:p14="http://schemas.microsoft.com/office/powerpoint/2010/main" val="8364449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9FB31F0-9389-3693-F52D-8935FB810F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052" y="0"/>
            <a:ext cx="848189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3125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C33E0AF-551E-B5D0-204F-8A4A4E74AD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78" y="0"/>
            <a:ext cx="85008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3589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C900483-CE5B-FED8-5D53-10E36F987E49}"/>
              </a:ext>
            </a:extLst>
          </p:cNvPr>
          <p:cNvSpPr txBox="1"/>
          <p:nvPr/>
        </p:nvSpPr>
        <p:spPr>
          <a:xfrm>
            <a:off x="79515" y="268356"/>
            <a:ext cx="553998" cy="63610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8A2889"/>
                </a:solidFill>
              </a:rPr>
              <a:t>Cost Management</a:t>
            </a:r>
            <a:endParaRPr lang="en-ZA" sz="2400" b="1" dirty="0">
              <a:solidFill>
                <a:srgbClr val="8A2889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DB19B4-038E-A8C9-C995-379D873EC8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746" y="1021739"/>
            <a:ext cx="8552253" cy="4584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7535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267C8E8-20E3-45E8-22AC-A00D1E068E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175" y="0"/>
            <a:ext cx="73056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2335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3831BF6-1465-2DE6-55C3-E622DC6BD752}"/>
              </a:ext>
            </a:extLst>
          </p:cNvPr>
          <p:cNvSpPr txBox="1"/>
          <p:nvPr/>
        </p:nvSpPr>
        <p:spPr>
          <a:xfrm>
            <a:off x="79515" y="268356"/>
            <a:ext cx="553998" cy="63610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8A2889"/>
                </a:solidFill>
              </a:rPr>
              <a:t>Scheduling (Tasks)</a:t>
            </a:r>
            <a:endParaRPr lang="en-ZA" sz="2400" b="1" dirty="0">
              <a:solidFill>
                <a:srgbClr val="8A2889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58AE8FE-2280-3DEB-EB41-B85A57A876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512" y="1330989"/>
            <a:ext cx="8430973" cy="3868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6656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hart&#10;&#10;Description automatically generated">
            <a:extLst>
              <a:ext uri="{FF2B5EF4-FFF2-40B4-BE49-F238E27FC236}">
                <a16:creationId xmlns:a16="http://schemas.microsoft.com/office/drawing/2014/main" id="{EB66EF99-A6C5-A423-02CE-1B25E7CBF3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930" y="0"/>
            <a:ext cx="554614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D9720C7-4FB8-AE75-1EE9-4BE7C6164C42}"/>
              </a:ext>
            </a:extLst>
          </p:cNvPr>
          <p:cNvSpPr txBox="1"/>
          <p:nvPr/>
        </p:nvSpPr>
        <p:spPr>
          <a:xfrm>
            <a:off x="79515" y="268356"/>
            <a:ext cx="553998" cy="63610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8A2889"/>
                </a:solidFill>
              </a:rPr>
              <a:t>Agile (Sprints &amp; Work Items)</a:t>
            </a:r>
            <a:endParaRPr lang="en-ZA" sz="2400" b="1" dirty="0">
              <a:solidFill>
                <a:srgbClr val="8A28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1542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F615EFC-2949-84FB-2601-0D600E86FB56}"/>
              </a:ext>
            </a:extLst>
          </p:cNvPr>
          <p:cNvSpPr txBox="1"/>
          <p:nvPr/>
        </p:nvSpPr>
        <p:spPr>
          <a:xfrm>
            <a:off x="79515" y="268356"/>
            <a:ext cx="553998" cy="63610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8A2889"/>
                </a:solidFill>
              </a:rPr>
              <a:t>Sprint Dashboard</a:t>
            </a:r>
            <a:endParaRPr lang="en-ZA" sz="2400" b="1" dirty="0">
              <a:solidFill>
                <a:srgbClr val="8A2889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9C8B688-40B9-2A99-264B-B768FD26B6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38100"/>
            <a:ext cx="6400800" cy="678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2773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4BE3264-8882-21FF-44FB-0BBF6F7427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43682"/>
            <a:ext cx="9144000" cy="5170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5783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9E3CD94-BF47-5BFD-1B42-72E693ECD5C3}"/>
              </a:ext>
            </a:extLst>
          </p:cNvPr>
          <p:cNvSpPr txBox="1"/>
          <p:nvPr/>
        </p:nvSpPr>
        <p:spPr>
          <a:xfrm>
            <a:off x="79515" y="268356"/>
            <a:ext cx="553998" cy="63610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8A2889"/>
                </a:solidFill>
              </a:rPr>
              <a:t>Resource Management</a:t>
            </a:r>
            <a:endParaRPr lang="en-ZA" sz="2400" b="1" dirty="0">
              <a:solidFill>
                <a:srgbClr val="8A2889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3F34A4-30D6-9D1F-5C8F-E9CA5F37CE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506" y="0"/>
            <a:ext cx="85709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6903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2F07469-1630-85A9-0BB7-14C50E14F0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71593"/>
            <a:ext cx="9144000" cy="5514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6355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74E84-C339-FF24-F69E-1F3E597F7C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53572"/>
            <a:ext cx="3335481" cy="4461163"/>
          </a:xfrm>
        </p:spPr>
        <p:txBody>
          <a:bodyPr>
            <a:normAutofit/>
          </a:bodyPr>
          <a:lstStyle/>
          <a:p>
            <a:r>
              <a:rPr lang="en-GB" sz="4000">
                <a:solidFill>
                  <a:schemeClr val="accent1"/>
                </a:solidFill>
              </a:rPr>
              <a:t>PPO Screenshots</a:t>
            </a:r>
            <a:endParaRPr lang="en-ZA" sz="4000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7092DF9-0249-8FD2-A569-91835D31DA16}"/>
              </a:ext>
            </a:extLst>
          </p:cNvPr>
          <p:cNvSpPr txBox="1"/>
          <p:nvPr/>
        </p:nvSpPr>
        <p:spPr>
          <a:xfrm>
            <a:off x="255016" y="1859339"/>
            <a:ext cx="5102176" cy="3416320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Home Page</a:t>
            </a:r>
            <a:endParaRPr lang="en-GB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Life Cycle</a:t>
            </a:r>
            <a:endParaRPr lang="en-GB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  <a:hlinkClick r:id="rId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Demand &amp; Prioritisation</a:t>
            </a:r>
            <a:endParaRPr lang="en-GB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  <a:hlinkClick r:id="rId6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Programmes</a:t>
            </a:r>
            <a:endParaRPr lang="en-GB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</a:rPr>
              <a:t>Projects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  <a:hlinkClick r:id="rId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RAID</a:t>
            </a:r>
            <a:endParaRPr lang="en-GB" dirty="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  <a:hlinkClick r:id="rId8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Cost Management</a:t>
            </a:r>
            <a:endParaRPr lang="en-GB" dirty="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  <a:hlinkClick r:id="rId9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Scheduling (Tasks)</a:t>
            </a:r>
            <a:endParaRPr lang="en-GB" dirty="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  <a:hlinkClick r:id="rId10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Agile</a:t>
            </a:r>
            <a:endParaRPr lang="en-GB" dirty="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  <a:hlinkClick r:id="rId11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Resource Management</a:t>
            </a:r>
            <a:endParaRPr lang="en-GB" dirty="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  <a:hlinkClick r:id="rId1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Scope Management</a:t>
            </a:r>
            <a:endParaRPr lang="en-GB" dirty="0">
              <a:solidFill>
                <a:schemeClr val="bg1"/>
              </a:solidFill>
            </a:endParaRPr>
          </a:p>
          <a:p>
            <a:pPr lvl="1"/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56FF9C-B0F1-1356-C933-707DA9C1ADA1}"/>
              </a:ext>
            </a:extLst>
          </p:cNvPr>
          <p:cNvSpPr txBox="1"/>
          <p:nvPr/>
        </p:nvSpPr>
        <p:spPr>
          <a:xfrm>
            <a:off x="255015" y="137909"/>
            <a:ext cx="65582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b="1" dirty="0">
                <a:solidFill>
                  <a:schemeClr val="accent2"/>
                </a:solidFill>
              </a:rPr>
              <a:t>PPO Screenshots</a:t>
            </a:r>
            <a:endParaRPr lang="en-ZA" sz="6000" b="1" dirty="0">
              <a:solidFill>
                <a:schemeClr val="accent2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5DD7B0-6708-B83A-2AE8-0C457F238B31}"/>
              </a:ext>
            </a:extLst>
          </p:cNvPr>
          <p:cNvSpPr txBox="1"/>
          <p:nvPr/>
        </p:nvSpPr>
        <p:spPr>
          <a:xfrm>
            <a:off x="4790660" y="1859339"/>
            <a:ext cx="4207565" cy="286232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</a:rPr>
              <a:t>Projects (continued)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  <a:hlinkClick r:id="rId1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Project Health</a:t>
            </a:r>
            <a:endParaRPr lang="en-GB" dirty="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  <a:hlinkClick r:id="rId1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Benefit Management</a:t>
            </a:r>
            <a:endParaRPr lang="en-GB" dirty="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  <a:hlinkClick r:id="rId15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Lessons</a:t>
            </a:r>
            <a:endParaRPr lang="en-ZA" dirty="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ZA" dirty="0">
                <a:solidFill>
                  <a:schemeClr val="bg1"/>
                </a:solidFill>
                <a:hlinkClick r:id="rId16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Governance &amp; Documents</a:t>
            </a:r>
            <a:endParaRPr lang="en-ZA" dirty="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ZA" dirty="0">
                <a:solidFill>
                  <a:schemeClr val="bg1"/>
                </a:solidFill>
                <a:hlinkClick r:id="rId17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Status Reporting</a:t>
            </a:r>
            <a:endParaRPr lang="en-ZA" dirty="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ZA" dirty="0">
                <a:solidFill>
                  <a:schemeClr val="bg1"/>
                </a:solidFill>
                <a:hlinkClick r:id="rId18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Portfolio Reporting</a:t>
            </a:r>
            <a:endParaRPr lang="en-ZA" dirty="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ZA" dirty="0">
                <a:solidFill>
                  <a:schemeClr val="bg1"/>
                </a:solidFill>
                <a:hlinkClick r:id="rId19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Approvals</a:t>
            </a:r>
            <a:endParaRPr lang="en-ZA" dirty="0">
              <a:solidFill>
                <a:schemeClr val="bg1"/>
              </a:solidFill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ZA" dirty="0">
                <a:solidFill>
                  <a:schemeClr val="bg1"/>
                </a:solidFill>
                <a:hlinkClick r:id="rId20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Time Management</a:t>
            </a:r>
            <a:endParaRPr lang="en-ZA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bg1"/>
                </a:solidFill>
                <a:hlinkClick r:id="rId21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Reports &amp; Dashboards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5868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3EBB54-1190-0380-DCDA-14FD65CC5FC0}"/>
              </a:ext>
            </a:extLst>
          </p:cNvPr>
          <p:cNvSpPr txBox="1"/>
          <p:nvPr/>
        </p:nvSpPr>
        <p:spPr>
          <a:xfrm>
            <a:off x="79515" y="268356"/>
            <a:ext cx="553998" cy="63610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8A2889"/>
                </a:solidFill>
              </a:rPr>
              <a:t>Scope Management</a:t>
            </a:r>
            <a:endParaRPr lang="en-ZA" sz="2400" b="1" dirty="0">
              <a:solidFill>
                <a:srgbClr val="8A2889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4F55C1F-9B79-BB99-6E6F-8EDC3EADEE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790" y="903514"/>
            <a:ext cx="8575438" cy="4919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5055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E8674FB-9707-1FF8-C479-1DE5597BE2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280" y="0"/>
            <a:ext cx="891743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0087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910962D-9EBF-8198-5C55-F6D7BB2B68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08" y="-2414"/>
            <a:ext cx="7908766" cy="686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3466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E33C6B1-2262-8137-2EA3-FB142AC39671}"/>
              </a:ext>
            </a:extLst>
          </p:cNvPr>
          <p:cNvSpPr txBox="1"/>
          <p:nvPr/>
        </p:nvSpPr>
        <p:spPr>
          <a:xfrm>
            <a:off x="79515" y="268356"/>
            <a:ext cx="553998" cy="63610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8A2889"/>
                </a:solidFill>
              </a:rPr>
              <a:t>Benefit Management</a:t>
            </a:r>
            <a:endParaRPr lang="en-ZA" sz="2400" b="1" dirty="0">
              <a:solidFill>
                <a:srgbClr val="8A2889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713D3C-773C-51F6-99F2-AF269D7217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286" y="1113107"/>
            <a:ext cx="8599714" cy="4619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0215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table&#10;&#10;Description automatically generated">
            <a:extLst>
              <a:ext uri="{FF2B5EF4-FFF2-40B4-BE49-F238E27FC236}">
                <a16:creationId xmlns:a16="http://schemas.microsoft.com/office/drawing/2014/main" id="{80730760-DBE8-15E2-993E-EB4A8DE9CA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9002"/>
            <a:ext cx="9144000" cy="6379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3913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B0C4B5E-1497-BDA8-2A11-3C4970DF673E}"/>
              </a:ext>
            </a:extLst>
          </p:cNvPr>
          <p:cNvSpPr txBox="1"/>
          <p:nvPr/>
        </p:nvSpPr>
        <p:spPr>
          <a:xfrm>
            <a:off x="79515" y="268356"/>
            <a:ext cx="553998" cy="63610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8A2889"/>
                </a:solidFill>
              </a:rPr>
              <a:t>Lessons</a:t>
            </a:r>
            <a:endParaRPr lang="en-ZA" sz="2400" b="1" dirty="0">
              <a:solidFill>
                <a:srgbClr val="8A2889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3BE88CF-7700-C516-020C-04C9DD197C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110" y="0"/>
            <a:ext cx="76137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2967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A011FEBF-7E93-8AC9-509C-D9666661BC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180" y="428778"/>
            <a:ext cx="8602819" cy="597593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3C3C975-6C19-EE43-50D7-8F2AC4A55800}"/>
              </a:ext>
            </a:extLst>
          </p:cNvPr>
          <p:cNvSpPr txBox="1"/>
          <p:nvPr/>
        </p:nvSpPr>
        <p:spPr>
          <a:xfrm>
            <a:off x="79515" y="268356"/>
            <a:ext cx="553998" cy="63610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8A2889"/>
                </a:solidFill>
              </a:rPr>
              <a:t>Governance &amp; Documents</a:t>
            </a:r>
            <a:endParaRPr lang="en-ZA" sz="2400" b="1" dirty="0">
              <a:solidFill>
                <a:srgbClr val="8A28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3676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0DDD27E-827C-D396-84E4-BB303132533C}"/>
              </a:ext>
            </a:extLst>
          </p:cNvPr>
          <p:cNvSpPr txBox="1"/>
          <p:nvPr/>
        </p:nvSpPr>
        <p:spPr>
          <a:xfrm>
            <a:off x="79515" y="268356"/>
            <a:ext cx="553998" cy="63610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8A2889"/>
                </a:solidFill>
              </a:rPr>
              <a:t>Status Reporting</a:t>
            </a:r>
            <a:endParaRPr lang="en-ZA" sz="2400" b="1" dirty="0">
              <a:solidFill>
                <a:srgbClr val="8A2889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4B485C-E39F-3E11-6A06-97FC029DEC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3186" y="0"/>
            <a:ext cx="54376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3232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5D018C7-4525-66BE-5FF2-2E9F0C3192E8}"/>
              </a:ext>
            </a:extLst>
          </p:cNvPr>
          <p:cNvSpPr txBox="1"/>
          <p:nvPr/>
        </p:nvSpPr>
        <p:spPr>
          <a:xfrm>
            <a:off x="79515" y="268356"/>
            <a:ext cx="553998" cy="63610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8A2889"/>
                </a:solidFill>
              </a:rPr>
              <a:t>Portfolio Reporting</a:t>
            </a:r>
            <a:endParaRPr lang="en-ZA" sz="2400" b="1" dirty="0">
              <a:solidFill>
                <a:srgbClr val="8A2889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8862C5-FD1A-3675-E723-4A2226E51D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513" y="1073816"/>
            <a:ext cx="8510487" cy="4710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5433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0992C4C-D581-6C8B-0DBC-0645E9F0DC5A}"/>
              </a:ext>
            </a:extLst>
          </p:cNvPr>
          <p:cNvSpPr txBox="1"/>
          <p:nvPr/>
        </p:nvSpPr>
        <p:spPr>
          <a:xfrm>
            <a:off x="79515" y="268356"/>
            <a:ext cx="553998" cy="63610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8A2889"/>
                </a:solidFill>
              </a:rPr>
              <a:t>Approvals</a:t>
            </a:r>
            <a:endParaRPr lang="en-ZA" sz="2400" b="1" dirty="0">
              <a:solidFill>
                <a:srgbClr val="8A2889"/>
              </a:solidFill>
            </a:endParaRPr>
          </a:p>
        </p:txBody>
      </p:sp>
      <p:pic>
        <p:nvPicPr>
          <p:cNvPr id="4" name="Picture 3" descr="A screenshot of a computer&#10;&#10;Description automatically generated with medium confidence">
            <a:extLst>
              <a:ext uri="{FF2B5EF4-FFF2-40B4-BE49-F238E27FC236}">
                <a16:creationId xmlns:a16="http://schemas.microsoft.com/office/drawing/2014/main" id="{FAACBC5B-C0F2-CDB4-614A-6A0A84E97E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13" y="1577736"/>
            <a:ext cx="8510487" cy="370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3498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1480B0-DA89-D1A3-9A5D-E0AF83A120B7}"/>
              </a:ext>
            </a:extLst>
          </p:cNvPr>
          <p:cNvSpPr txBox="1"/>
          <p:nvPr/>
        </p:nvSpPr>
        <p:spPr>
          <a:xfrm>
            <a:off x="124634" y="193158"/>
            <a:ext cx="553998" cy="63610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GB" sz="2400" b="1">
                <a:solidFill>
                  <a:srgbClr val="8A2889"/>
                </a:solidFill>
              </a:rPr>
              <a:t>Home Page</a:t>
            </a:r>
            <a:endParaRPr lang="en-ZA" sz="2400" b="1" dirty="0">
              <a:solidFill>
                <a:srgbClr val="8A2889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F1F788-B91A-9FDC-359D-B2251CEAB7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974" y="417552"/>
            <a:ext cx="8465368" cy="6247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85860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7185EBC-DB29-6B7E-9D48-E91118C11CA9}"/>
              </a:ext>
            </a:extLst>
          </p:cNvPr>
          <p:cNvSpPr txBox="1"/>
          <p:nvPr/>
        </p:nvSpPr>
        <p:spPr>
          <a:xfrm>
            <a:off x="79515" y="268356"/>
            <a:ext cx="553998" cy="63610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8A2889"/>
                </a:solidFill>
              </a:rPr>
              <a:t>Time Management</a:t>
            </a:r>
            <a:endParaRPr lang="en-ZA" sz="2400" b="1" dirty="0">
              <a:solidFill>
                <a:srgbClr val="8A2889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FE9318C-B785-7E83-69EA-22370C422A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513" y="68989"/>
            <a:ext cx="8042098" cy="6720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937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B2D32E2-AE52-1ECE-CE96-DBFFD626E5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6096" y="0"/>
            <a:ext cx="563180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5129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C4D580-1FE3-CF2D-D1E5-39C26E5C64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000">
                <a:hlinkClick r:id="rId3"/>
              </a:rPr>
              <a:t>Available as PDF here</a:t>
            </a:r>
            <a:endParaRPr lang="en-Z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A0DB75-22D1-EF4B-F084-0192D82C6A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384663"/>
            <a:ext cx="3943350" cy="5261709"/>
          </a:xfrm>
        </p:spPr>
        <p:txBody>
          <a:bodyPr>
            <a:normAutofit/>
          </a:bodyPr>
          <a:lstStyle/>
          <a:p>
            <a:r>
              <a:rPr lang="en-ZA" sz="1600" dirty="0"/>
              <a:t>Demand Report</a:t>
            </a:r>
          </a:p>
          <a:p>
            <a:r>
              <a:rPr lang="en-ZA" sz="1600" dirty="0"/>
              <a:t>Prioritisation Dashboard</a:t>
            </a:r>
          </a:p>
          <a:p>
            <a:r>
              <a:rPr lang="en-ZA" sz="1600" dirty="0"/>
              <a:t>Programme Dashboard</a:t>
            </a:r>
          </a:p>
          <a:p>
            <a:r>
              <a:rPr lang="en-ZA" sz="1600" dirty="0"/>
              <a:t>Executive Dashboard</a:t>
            </a:r>
          </a:p>
          <a:p>
            <a:r>
              <a:rPr lang="en-ZA" sz="1600" dirty="0"/>
              <a:t>Project Status Dashboard</a:t>
            </a:r>
          </a:p>
          <a:p>
            <a:r>
              <a:rPr lang="en-ZA" sz="1600" dirty="0"/>
              <a:t>Risks Dashboard</a:t>
            </a:r>
          </a:p>
          <a:p>
            <a:r>
              <a:rPr lang="en-ZA" sz="1600" dirty="0"/>
              <a:t>Cost S-Curve Dashboard</a:t>
            </a:r>
          </a:p>
          <a:p>
            <a:r>
              <a:rPr lang="en-ZA" sz="1600" dirty="0"/>
              <a:t>Costs Dashboard </a:t>
            </a:r>
          </a:p>
          <a:p>
            <a:r>
              <a:rPr lang="en-ZA" sz="1600" dirty="0"/>
              <a:t>Tasks not Completed Report</a:t>
            </a:r>
          </a:p>
          <a:p>
            <a:r>
              <a:rPr lang="en-ZA" sz="1600" dirty="0"/>
              <a:t>Scrum – Product Backlog</a:t>
            </a:r>
          </a:p>
          <a:p>
            <a:r>
              <a:rPr lang="en-ZA" sz="1600" dirty="0"/>
              <a:t>Scrum – Sprint Backlog</a:t>
            </a:r>
          </a:p>
          <a:p>
            <a:r>
              <a:rPr lang="en-ZA" sz="1600" dirty="0"/>
              <a:t>Scrum – Sprint Planning</a:t>
            </a:r>
          </a:p>
          <a:p>
            <a:r>
              <a:rPr lang="en-ZA" sz="1600" dirty="0"/>
              <a:t>Planning by Employee</a:t>
            </a:r>
          </a:p>
          <a:p>
            <a:r>
              <a:rPr lang="en-ZA" sz="1600" dirty="0"/>
              <a:t>Planning by Project</a:t>
            </a:r>
          </a:p>
          <a:p>
            <a:endParaRPr lang="en-ZA" sz="1600" dirty="0"/>
          </a:p>
          <a:p>
            <a:endParaRPr lang="en-GB" sz="1600" dirty="0"/>
          </a:p>
          <a:p>
            <a:endParaRPr lang="en-ZA" sz="1600" dirty="0"/>
          </a:p>
          <a:p>
            <a:endParaRPr lang="en-ZA" sz="1600" dirty="0"/>
          </a:p>
          <a:p>
            <a:endParaRPr lang="en-ZA" sz="1600" dirty="0"/>
          </a:p>
          <a:p>
            <a:endParaRPr lang="en-ZA" sz="1600" dirty="0"/>
          </a:p>
          <a:p>
            <a:endParaRPr lang="en-ZA" sz="160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95BC1B1-0913-E890-FF6B-313947FE6BCC}"/>
              </a:ext>
            </a:extLst>
          </p:cNvPr>
          <p:cNvSpPr txBox="1">
            <a:spLocks/>
          </p:cNvSpPr>
          <p:nvPr/>
        </p:nvSpPr>
        <p:spPr>
          <a:xfrm>
            <a:off x="4571999" y="1373869"/>
            <a:ext cx="4460789" cy="5261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○"/>
              <a:defRPr sz="24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anose="05020102010507070707" pitchFamily="18" charset="2"/>
              <a:buChar char=" "/>
              <a:defRPr sz="20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-"/>
              <a:defRPr sz="1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Century Gothic" panose="020B0502020202020204" pitchFamily="34" charset="0"/>
              <a:buChar char="▫"/>
              <a:defRPr sz="1800" kern="1200">
                <a:solidFill>
                  <a:schemeClr val="accent5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ZA" sz="1600" dirty="0"/>
              <a:t>Individual Scope Change Report</a:t>
            </a:r>
          </a:p>
          <a:p>
            <a:r>
              <a:rPr lang="en-ZA" sz="1600" dirty="0"/>
              <a:t>Portfolio Health Dashboard</a:t>
            </a:r>
          </a:p>
          <a:p>
            <a:r>
              <a:rPr lang="en-ZA" sz="1600" dirty="0"/>
              <a:t>Benefit Realisation Report</a:t>
            </a:r>
          </a:p>
          <a:p>
            <a:r>
              <a:rPr lang="en-ZA" sz="1600" dirty="0"/>
              <a:t>Lessons Learnt Report</a:t>
            </a:r>
          </a:p>
          <a:p>
            <a:r>
              <a:rPr lang="en-ZA" sz="1600" dirty="0"/>
              <a:t>Portfolio Governance Landscape Report</a:t>
            </a:r>
          </a:p>
          <a:p>
            <a:r>
              <a:rPr lang="en-ZA" sz="1600" dirty="0"/>
              <a:t>Portfolio View</a:t>
            </a:r>
          </a:p>
          <a:p>
            <a:r>
              <a:rPr lang="en-ZA" sz="1600" dirty="0"/>
              <a:t>Portfolio Timeline Dashboard</a:t>
            </a:r>
          </a:p>
          <a:p>
            <a:r>
              <a:rPr lang="en-ZA" sz="1600" dirty="0"/>
              <a:t>Document Approvals Tracking Report</a:t>
            </a:r>
          </a:p>
          <a:p>
            <a:r>
              <a:rPr lang="en-ZA" sz="1600" dirty="0"/>
              <a:t>Outstanding Approvals</a:t>
            </a:r>
          </a:p>
          <a:p>
            <a:r>
              <a:rPr lang="en-ZA" sz="1600" dirty="0"/>
              <a:t>Time Entry Status Dashboard</a:t>
            </a:r>
          </a:p>
          <a:p>
            <a:r>
              <a:rPr lang="en-ZA" sz="1600" dirty="0"/>
              <a:t>Weekly Time Sheet</a:t>
            </a:r>
          </a:p>
          <a:p>
            <a:r>
              <a:rPr lang="en-ZA" sz="1600" dirty="0"/>
              <a:t>Alert and Reminder Report</a:t>
            </a:r>
          </a:p>
          <a:p>
            <a:pPr marL="0" indent="0">
              <a:buNone/>
            </a:pPr>
            <a:endParaRPr lang="en-ZA" sz="1600" dirty="0"/>
          </a:p>
          <a:p>
            <a:endParaRPr lang="en-ZA" sz="1600" dirty="0"/>
          </a:p>
          <a:p>
            <a:endParaRPr lang="en-ZA" sz="1600" dirty="0"/>
          </a:p>
          <a:p>
            <a:endParaRPr lang="en-ZA" sz="1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9AD80E4-CC67-408F-AAE9-7CCF8C2A28C5}"/>
              </a:ext>
            </a:extLst>
          </p:cNvPr>
          <p:cNvSpPr txBox="1"/>
          <p:nvPr/>
        </p:nvSpPr>
        <p:spPr>
          <a:xfrm>
            <a:off x="79515" y="268356"/>
            <a:ext cx="553998" cy="63610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8A2889"/>
                </a:solidFill>
              </a:rPr>
              <a:t>Reports &amp; Dashboards</a:t>
            </a:r>
            <a:endParaRPr lang="en-ZA" sz="2400" b="1" dirty="0">
              <a:solidFill>
                <a:srgbClr val="8A28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7845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D943D14-D5CD-DAD5-00F6-37228CD51482}"/>
              </a:ext>
            </a:extLst>
          </p:cNvPr>
          <p:cNvSpPr txBox="1"/>
          <p:nvPr/>
        </p:nvSpPr>
        <p:spPr>
          <a:xfrm>
            <a:off x="79515" y="268356"/>
            <a:ext cx="553998" cy="63610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8A2889"/>
                </a:solidFill>
              </a:rPr>
              <a:t>Life Cycle</a:t>
            </a:r>
            <a:endParaRPr lang="en-ZA" sz="2400" b="1" dirty="0">
              <a:solidFill>
                <a:srgbClr val="8A2889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D0C3D5B-7864-7088-100E-1C5A95D243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475" y="409575"/>
            <a:ext cx="7639050" cy="603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2355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7B00835-714B-BE66-6EC8-F767F8BE88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42" y="0"/>
            <a:ext cx="75503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815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EB2A6F-6BD3-22E9-FBF2-E1A1A841C2DE}"/>
              </a:ext>
            </a:extLst>
          </p:cNvPr>
          <p:cNvSpPr txBox="1"/>
          <p:nvPr/>
        </p:nvSpPr>
        <p:spPr>
          <a:xfrm>
            <a:off x="79515" y="268356"/>
            <a:ext cx="553998" cy="63610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8A2889"/>
                </a:solidFill>
              </a:rPr>
              <a:t>Demand &amp; Prioritisation</a:t>
            </a:r>
            <a:endParaRPr lang="en-ZA" sz="2400" b="1" dirty="0">
              <a:solidFill>
                <a:srgbClr val="8A2889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B947428-D4BB-FDE6-4A87-B389A1046C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640" y="914400"/>
            <a:ext cx="8562359" cy="5395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2211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, chart, application, table, Excel&#10;&#10;Description automatically generated">
            <a:extLst>
              <a:ext uri="{FF2B5EF4-FFF2-40B4-BE49-F238E27FC236}">
                <a16:creationId xmlns:a16="http://schemas.microsoft.com/office/drawing/2014/main" id="{7C678A0D-3A76-DE7F-C6F9-A3C9A0C695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488" y="0"/>
            <a:ext cx="65390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0148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72BC5FAC-CAB8-E002-ECCB-7D9C79AB6C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136" y="0"/>
            <a:ext cx="7351728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C806ECA-5C7C-6752-A6B3-C355C8DF5246}"/>
              </a:ext>
            </a:extLst>
          </p:cNvPr>
          <p:cNvSpPr txBox="1"/>
          <p:nvPr/>
        </p:nvSpPr>
        <p:spPr>
          <a:xfrm>
            <a:off x="79515" y="268356"/>
            <a:ext cx="553998" cy="63610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8A2889"/>
                </a:solidFill>
              </a:rPr>
              <a:t>Programmes</a:t>
            </a:r>
            <a:endParaRPr lang="en-ZA" sz="2400" b="1" dirty="0">
              <a:solidFill>
                <a:srgbClr val="8A28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5629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25A40D4-E820-4FF3-2267-1FE699ED9AA9}"/>
              </a:ext>
            </a:extLst>
          </p:cNvPr>
          <p:cNvSpPr txBox="1"/>
          <p:nvPr/>
        </p:nvSpPr>
        <p:spPr>
          <a:xfrm>
            <a:off x="79515" y="268356"/>
            <a:ext cx="553998" cy="63610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8A2889"/>
                </a:solidFill>
              </a:rPr>
              <a:t>RAID</a:t>
            </a:r>
            <a:endParaRPr lang="en-ZA" sz="2400" b="1" dirty="0">
              <a:solidFill>
                <a:srgbClr val="8A2889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1FC268D-4085-C34A-AC72-2AA1F32F84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037" y="0"/>
            <a:ext cx="72539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812016"/>
      </p:ext>
    </p:extLst>
  </p:cSld>
  <p:clrMapOvr>
    <a:masterClrMapping/>
  </p:clrMapOvr>
</p:sld>
</file>

<file path=ppt/theme/theme1.xml><?xml version="1.0" encoding="utf-8"?>
<a:theme xmlns:a="http://schemas.openxmlformats.org/drawingml/2006/main" name="PPO PowerPoint Slide Master">
  <a:themeElements>
    <a:clrScheme name="Custom 1">
      <a:dk1>
        <a:srgbClr val="4D4D4F"/>
      </a:dk1>
      <a:lt1>
        <a:sysClr val="window" lastClr="FFFFFF"/>
      </a:lt1>
      <a:dk2>
        <a:srgbClr val="FFFFFF"/>
      </a:dk2>
      <a:lt2>
        <a:srgbClr val="B7B7B9"/>
      </a:lt2>
      <a:accent1>
        <a:srgbClr val="8A2889"/>
      </a:accent1>
      <a:accent2>
        <a:srgbClr val="FFC20E"/>
      </a:accent2>
      <a:accent3>
        <a:srgbClr val="8A2889"/>
      </a:accent3>
      <a:accent4>
        <a:srgbClr val="4D4D4F"/>
      </a:accent4>
      <a:accent5>
        <a:srgbClr val="262627"/>
      </a:accent5>
      <a:accent6>
        <a:srgbClr val="FFC20E"/>
      </a:accent6>
      <a:hlink>
        <a:srgbClr val="8A2889"/>
      </a:hlink>
      <a:folHlink>
        <a:srgbClr val="8A2889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2545</TotalTime>
  <Words>208</Words>
  <Application>Microsoft Office PowerPoint</Application>
  <PresentationFormat>On-screen Show (4:3)</PresentationFormat>
  <Paragraphs>109</Paragraphs>
  <Slides>32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32</vt:i4>
      </vt:variant>
    </vt:vector>
  </HeadingPairs>
  <TitlesOfParts>
    <vt:vector size="39" baseType="lpstr">
      <vt:lpstr>Arial</vt:lpstr>
      <vt:lpstr>Calibri</vt:lpstr>
      <vt:lpstr>Calibri Light</vt:lpstr>
      <vt:lpstr>Century Gothic</vt:lpstr>
      <vt:lpstr>Wingdings 2</vt:lpstr>
      <vt:lpstr>PPO PowerPoint Slide Master</vt:lpstr>
      <vt:lpstr>Office Theme</vt:lpstr>
      <vt:lpstr>PPO Screenshots</vt:lpstr>
      <vt:lpstr>PPO Screenshots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Available as PDF here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Tarryn-Leigh Frans</dc:creator>
  <cp:lastModifiedBy>Lindi Gerber</cp:lastModifiedBy>
  <cp:revision>78</cp:revision>
  <dcterms:created xsi:type="dcterms:W3CDTF">2016-04-04T21:06:52Z</dcterms:created>
  <dcterms:modified xsi:type="dcterms:W3CDTF">2023-10-19T13:21:47Z</dcterms:modified>
</cp:coreProperties>
</file>